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9" r:id="rId2"/>
    <p:sldId id="272" r:id="rId3"/>
    <p:sldId id="270" r:id="rId4"/>
    <p:sldId id="271" r:id="rId5"/>
    <p:sldId id="257" r:id="rId6"/>
    <p:sldId id="258" r:id="rId7"/>
    <p:sldId id="259" r:id="rId8"/>
    <p:sldId id="260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embeddedFontLst>
    <p:embeddedFont>
      <p:font typeface="SutonnyMJ" pitchFamily="2" charset="0"/>
      <p:regular r:id="rId15"/>
      <p:bold r:id="rId16"/>
      <p:italic r:id="rId17"/>
      <p:boldItalic r:id="rId18"/>
    </p:embeddedFont>
    <p:embeddedFont>
      <p:font typeface="Andalus" pitchFamily="18" charset="-78"/>
      <p:regular r:id="rId19"/>
    </p:embeddedFont>
    <p:embeddedFont>
      <p:font typeface="Cambria Math" pitchFamily="18" charset="0"/>
      <p:regular r:id="rId20"/>
    </p:embeddedFont>
    <p:embeddedFont>
      <p:font typeface="Wingdings 2" pitchFamily="18" charset="2"/>
      <p:regular r:id="rId21"/>
    </p:embeddedFont>
    <p:embeddedFont>
      <p:font typeface="NikoshBAN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A5516-E442-4E68-80E8-5D490E1723C7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4B6E9-4E3B-4ED6-B8D9-95AFD785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E79D-A595-4489-8B61-E131C87B08C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4CB5-1819-41EE-9941-6EE9D320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4135"/>
            <a:ext cx="5867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5532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074003"/>
            <a:ext cx="1676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5844"/>
            <a:ext cx="541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92207" y="712343"/>
            <a:ext cx="3048000" cy="2463788"/>
            <a:chOff x="4572000" y="228600"/>
            <a:chExt cx="4343400" cy="5029200"/>
          </a:xfrm>
        </p:grpSpPr>
        <p:sp>
          <p:nvSpPr>
            <p:cNvPr id="12" name="Isosceles Triangle 11"/>
            <p:cNvSpPr/>
            <p:nvPr/>
          </p:nvSpPr>
          <p:spPr>
            <a:xfrm>
              <a:off x="4876800" y="914400"/>
              <a:ext cx="3810000" cy="3505200"/>
            </a:xfrm>
            <a:prstGeom prst="triangle">
              <a:avLst>
                <a:gd name="adj" fmla="val 50293"/>
              </a:avLst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4572000" y="228600"/>
              <a:ext cx="4343400" cy="5029200"/>
              <a:chOff x="4572000" y="228600"/>
              <a:chExt cx="4343400" cy="5029200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8305800" y="45720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2000" y="46482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00800" y="2286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A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Connector 13"/>
            <p:cNvCxnSpPr>
              <a:stCxn id="12" idx="2"/>
              <a:endCxn id="17" idx="0"/>
            </p:cNvCxnSpPr>
            <p:nvPr/>
          </p:nvCxnSpPr>
          <p:spPr>
            <a:xfrm flipV="1">
              <a:off x="4876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  <a:endCxn id="17" idx="0"/>
            </p:cNvCxnSpPr>
            <p:nvPr/>
          </p:nvCxnSpPr>
          <p:spPr>
            <a:xfrm flipH="1" flipV="1">
              <a:off x="6781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6400800" y="2286000"/>
              <a:ext cx="609600" cy="914400"/>
              <a:chOff x="6400800" y="2286000"/>
              <a:chExt cx="609600" cy="914400"/>
            </a:xfrm>
          </p:grpSpPr>
          <p:sp>
            <p:nvSpPr>
              <p:cNvPr id="17" name="Flowchart: Connector 16"/>
              <p:cNvSpPr/>
              <p:nvPr/>
            </p:nvSpPr>
            <p:spPr>
              <a:xfrm>
                <a:off x="6705600" y="3048000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00800" y="2286000"/>
                <a:ext cx="609600" cy="609600"/>
              </a:xfrm>
              <a:prstGeom prst="rect">
                <a:avLst/>
              </a:prstGeom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O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28600" y="3657600"/>
            <a:ext cx="8534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১।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+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OBC +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OCB =</a:t>
            </a:r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কত ডিগ্রী ? </a:t>
            </a:r>
            <a:endParaRPr lang="en-US" sz="28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648200"/>
            <a:ext cx="853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২।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+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 +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সমকোন 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24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4800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প্রমা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3490" y="533400"/>
            <a:ext cx="5105400" cy="3990974"/>
            <a:chOff x="2133600" y="152401"/>
            <a:chExt cx="5105400" cy="3990974"/>
          </a:xfrm>
        </p:grpSpPr>
        <p:sp>
          <p:nvSpPr>
            <p:cNvPr id="4" name="Flowchart: Extract 3"/>
            <p:cNvSpPr/>
            <p:nvPr/>
          </p:nvSpPr>
          <p:spPr>
            <a:xfrm>
              <a:off x="2133600" y="152401"/>
              <a:ext cx="5105400" cy="1676400"/>
            </a:xfrm>
            <a:prstGeom prst="flowChartExtra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87780" y="1857376"/>
              <a:ext cx="3962400" cy="2285999"/>
              <a:chOff x="2687780" y="1857376"/>
              <a:chExt cx="3962400" cy="22859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87780" y="1857376"/>
                <a:ext cx="3962400" cy="228599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211780" y="1981202"/>
                <a:ext cx="817420" cy="2133598"/>
              </a:xfrm>
              <a:prstGeom prst="rect">
                <a:avLst/>
              </a:prstGeom>
              <a:ln w="762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91200" y="2102895"/>
                <a:ext cx="550874" cy="930321"/>
              </a:xfrm>
              <a:prstGeom prst="rect">
                <a:avLst/>
              </a:prstGeom>
              <a:ln w="762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888670" y="137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CFF66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solidFill>
                <a:srgbClr val="CCFF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89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486400"/>
            <a:ext cx="7315200" cy="1219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350"/>
            <a:ext cx="6934200" cy="520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06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54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52400"/>
            <a:ext cx="8922774" cy="6511413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12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276600"/>
            <a:ext cx="60960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 গণিত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জ্য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ামিতি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ষষ্ঠ অধ্যায়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071999"/>
            <a:ext cx="5791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206514"/>
            <a:ext cx="10975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প্রমা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করতে পারবে যে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ত্রিভুজের তিন কোণের সমষ্টি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180</a:t>
            </a:r>
            <a:r>
              <a:rPr lang="en-US" sz="4000" dirty="0">
                <a:latin typeface="Times New Roman"/>
                <a:cs typeface="Times New Roman"/>
              </a:rPr>
              <a:t>º</a:t>
            </a:r>
            <a:r>
              <a:rPr lang="bn-IN" sz="4000" dirty="0">
                <a:latin typeface="Times New Roman"/>
                <a:cs typeface="Times New Roman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নির্নয়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	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33985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সমদ্বিখন্ডক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বিন্দুতে মিলিত হয়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প্রমা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করতে হবে যে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 </a:t>
            </a:r>
            <a:endParaRPr lang="bn-IN" sz="4800" dirty="0"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48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5719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পাঠের বিষয়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85800" y="1981200"/>
            <a:ext cx="4953000" cy="6477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800600" y="942833"/>
            <a:ext cx="3810000" cy="3505200"/>
          </a:xfrm>
          <a:prstGeom prst="triangle">
            <a:avLst>
              <a:gd name="adj" fmla="val 50293"/>
            </a:avLst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0" y="228600"/>
            <a:ext cx="4419600" cy="4724400"/>
            <a:chOff x="4572000" y="228600"/>
            <a:chExt cx="4419600" cy="4724400"/>
          </a:xfrm>
        </p:grpSpPr>
        <p:sp>
          <p:nvSpPr>
            <p:cNvPr id="6" name="Rectangle 5"/>
            <p:cNvSpPr/>
            <p:nvPr/>
          </p:nvSpPr>
          <p:spPr>
            <a:xfrm>
              <a:off x="8382000" y="4343400"/>
              <a:ext cx="609600" cy="6096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4343400"/>
              <a:ext cx="609600" cy="6096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400800" y="228600"/>
              <a:ext cx="609600" cy="6096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>
            <a:stCxn id="2" idx="2"/>
            <a:endCxn id="10" idx="0"/>
          </p:cNvCxnSpPr>
          <p:nvPr/>
        </p:nvCxnSpPr>
        <p:spPr>
          <a:xfrm flipV="1">
            <a:off x="4800600" y="3048000"/>
            <a:ext cx="1981200" cy="1400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4"/>
            <a:endCxn id="10" idx="0"/>
          </p:cNvCxnSpPr>
          <p:nvPr/>
        </p:nvCxnSpPr>
        <p:spPr>
          <a:xfrm flipH="1" flipV="1">
            <a:off x="6781800" y="3048000"/>
            <a:ext cx="1828800" cy="1400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00800" y="2286000"/>
            <a:ext cx="609600" cy="914400"/>
            <a:chOff x="6400800" y="2286000"/>
            <a:chExt cx="609600" cy="914400"/>
          </a:xfrm>
        </p:grpSpPr>
        <p:sp>
          <p:nvSpPr>
            <p:cNvPr id="10" name="Flowchart: Connector 9"/>
            <p:cNvSpPr/>
            <p:nvPr/>
          </p:nvSpPr>
          <p:spPr>
            <a:xfrm>
              <a:off x="6705600" y="3048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0800" y="2286000"/>
              <a:ext cx="609600" cy="609600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228600"/>
            <a:ext cx="43434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বিশেষ নির্বচনঃ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দেওয়া আছে, </a:t>
            </a:r>
          </a:p>
          <a:p>
            <a:r>
              <a:rPr lang="el-GR" sz="3600" dirty="0">
                <a:latin typeface="Times New Roman"/>
                <a:cs typeface="Times New Roman"/>
              </a:rPr>
              <a:t>Δ</a:t>
            </a:r>
            <a:r>
              <a:rPr lang="en-US" sz="3600" dirty="0" smtClean="0">
                <a:latin typeface="Times New Roman"/>
                <a:cs typeface="Times New Roman"/>
              </a:rPr>
              <a:t>ABC</a:t>
            </a:r>
            <a:r>
              <a:rPr lang="bn-IN" sz="3600" dirty="0" smtClean="0">
                <a:latin typeface="Times New Roman"/>
                <a:cs typeface="Times New Roman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এবং  সমদ্বিখন্ডক এবং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 সমদ্বিখন্ডক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পরস্পর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বিন্দুতে মিলিত হয়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প্রমান করতে হবে যে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91200" y="304800"/>
            <a:ext cx="3048000" cy="3581400"/>
            <a:chOff x="4572000" y="228600"/>
            <a:chExt cx="4343400" cy="5029200"/>
          </a:xfrm>
        </p:grpSpPr>
        <p:sp>
          <p:nvSpPr>
            <p:cNvPr id="2" name="Isosceles Triangle 1"/>
            <p:cNvSpPr/>
            <p:nvPr/>
          </p:nvSpPr>
          <p:spPr>
            <a:xfrm>
              <a:off x="4876800" y="914400"/>
              <a:ext cx="3810000" cy="3505200"/>
            </a:xfrm>
            <a:prstGeom prst="triangle">
              <a:avLst>
                <a:gd name="adj" fmla="val 50293"/>
              </a:avLst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72000" y="228600"/>
              <a:ext cx="4343400" cy="5029200"/>
              <a:chOff x="4572000" y="228600"/>
              <a:chExt cx="4343400" cy="5029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305800" y="45720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72000" y="46482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400800" y="2286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>
              <a:stCxn id="2" idx="2"/>
              <a:endCxn id="10" idx="0"/>
            </p:cNvCxnSpPr>
            <p:nvPr/>
          </p:nvCxnSpPr>
          <p:spPr>
            <a:xfrm flipV="1">
              <a:off x="4876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4"/>
              <a:endCxn id="10" idx="0"/>
            </p:cNvCxnSpPr>
            <p:nvPr/>
          </p:nvCxnSpPr>
          <p:spPr>
            <a:xfrm flipH="1" flipV="1">
              <a:off x="6781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00800" y="2286000"/>
              <a:ext cx="609600" cy="914400"/>
              <a:chOff x="6400800" y="2286000"/>
              <a:chExt cx="609600" cy="914400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6705600" y="3048000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00800" y="2286000"/>
                <a:ext cx="609600" cy="609600"/>
              </a:xfrm>
              <a:prstGeom prst="rect">
                <a:avLst/>
              </a:prstGeom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2400" y="152400"/>
                <a:ext cx="5715000" cy="6553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ণঃ</a:t>
                </a:r>
                <a:endPara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 জানি , ত্রিভুজের তিন কোণের সমষ্টি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180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º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sz="2800" dirty="0" smtClean="0">
                    <a:solidFill>
                      <a:schemeClr val="tx1"/>
                    </a:solidFill>
                    <a:latin typeface="Times New Roman"/>
                    <a:cs typeface="Andalus" pitchFamily="18" charset="-78"/>
                  </a:rPr>
                  <a:t>Δ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Andalus" pitchFamily="18" charset="-78"/>
                  </a:rPr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BC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+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 +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 = 180º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A +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B +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C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× 180º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C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= 90º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  <a:cs typeface="Andalus" pitchFamily="18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C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= 90º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  <a:cs typeface="Andalus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  <a:sym typeface="Symbol"/>
                  </a:rPr>
                  <a:t>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ndalus" pitchFamily="18" charset="-78"/>
                    <a:cs typeface="Andalus" pitchFamily="18" charset="-78"/>
                  </a:rPr>
                  <a:t>A</a:t>
                </a:r>
                <a:endParaRPr lang="en-US" sz="2800" dirty="0" smtClean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5715000" cy="6553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638800" cy="64008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এখন,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এ, 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+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OBC +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OCB = 180º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বা,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+ ½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 + ½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= 180º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বা,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+ 90º - ½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= 180º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বা,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= 180º - 90º + ½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>
              <a:lnSpc>
                <a:spcPct val="150000"/>
              </a:lnSpc>
            </a:pPr>
            <a:r>
              <a:rPr lang="b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সুতরাং,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381000"/>
            <a:ext cx="3048000" cy="3581400"/>
            <a:chOff x="4572000" y="228600"/>
            <a:chExt cx="4343400" cy="5029200"/>
          </a:xfrm>
        </p:grpSpPr>
        <p:sp>
          <p:nvSpPr>
            <p:cNvPr id="4" name="Isosceles Triangle 3"/>
            <p:cNvSpPr/>
            <p:nvPr/>
          </p:nvSpPr>
          <p:spPr>
            <a:xfrm>
              <a:off x="4876800" y="914400"/>
              <a:ext cx="3810000" cy="3505200"/>
            </a:xfrm>
            <a:prstGeom prst="triangle">
              <a:avLst>
                <a:gd name="adj" fmla="val 50293"/>
              </a:avLst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4572000" y="228600"/>
              <a:ext cx="4343400" cy="5029200"/>
              <a:chOff x="4572000" y="228600"/>
              <a:chExt cx="4343400" cy="5029200"/>
            </a:xfrm>
          </p:grpSpPr>
          <p:sp>
            <p:nvSpPr>
              <p:cNvPr id="11" name="Rectangle 3"/>
              <p:cNvSpPr/>
              <p:nvPr/>
            </p:nvSpPr>
            <p:spPr>
              <a:xfrm>
                <a:off x="8305800" y="45720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FF00"/>
                    </a:solidFill>
                  </a:rPr>
                  <a:t>C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000" y="46482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FF00"/>
                    </a:solidFill>
                  </a:rPr>
                  <a:t>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00800" y="2286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FF00"/>
                    </a:solidFill>
                  </a:rPr>
                  <a:t>A</a:t>
                </a:r>
                <a:endParaRPr lang="en-US" sz="36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6" name="Straight Connector 5"/>
            <p:cNvCxnSpPr>
              <a:stCxn id="4" idx="2"/>
              <a:endCxn id="9" idx="0"/>
            </p:cNvCxnSpPr>
            <p:nvPr/>
          </p:nvCxnSpPr>
          <p:spPr>
            <a:xfrm flipV="1">
              <a:off x="4876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" idx="4"/>
              <a:endCxn id="9" idx="0"/>
            </p:cNvCxnSpPr>
            <p:nvPr/>
          </p:nvCxnSpPr>
          <p:spPr>
            <a:xfrm flipH="1" flipV="1">
              <a:off x="6781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400800" y="2286000"/>
              <a:ext cx="609600" cy="914400"/>
              <a:chOff x="6400800" y="2286000"/>
              <a:chExt cx="609600" cy="9144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6705600" y="3048000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00800" y="2286000"/>
                <a:ext cx="609600" cy="609600"/>
              </a:xfrm>
              <a:prstGeom prst="rect">
                <a:avLst/>
              </a:prstGeom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O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0337" y="787003"/>
            <a:ext cx="3048000" cy="3581400"/>
            <a:chOff x="4572000" y="228600"/>
            <a:chExt cx="4343400" cy="5029200"/>
          </a:xfrm>
        </p:grpSpPr>
        <p:sp>
          <p:nvSpPr>
            <p:cNvPr id="3" name="Isosceles Triangle 2"/>
            <p:cNvSpPr/>
            <p:nvPr/>
          </p:nvSpPr>
          <p:spPr>
            <a:xfrm>
              <a:off x="4876800" y="914400"/>
              <a:ext cx="3810000" cy="3505200"/>
            </a:xfrm>
            <a:prstGeom prst="triangle">
              <a:avLst>
                <a:gd name="adj" fmla="val 50293"/>
              </a:avLst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4572000" y="228600"/>
              <a:ext cx="4343400" cy="5029200"/>
              <a:chOff x="4572000" y="228600"/>
              <a:chExt cx="4343400" cy="5029200"/>
            </a:xfrm>
          </p:grpSpPr>
          <p:sp>
            <p:nvSpPr>
              <p:cNvPr id="10" name="Rectangle 3"/>
              <p:cNvSpPr/>
              <p:nvPr/>
            </p:nvSpPr>
            <p:spPr>
              <a:xfrm>
                <a:off x="8305800" y="45720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72000" y="46482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00800" y="228600"/>
                <a:ext cx="609600" cy="609600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A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" name="Straight Connector 4"/>
            <p:cNvCxnSpPr>
              <a:stCxn id="3" idx="2"/>
              <a:endCxn id="8" idx="0"/>
            </p:cNvCxnSpPr>
            <p:nvPr/>
          </p:nvCxnSpPr>
          <p:spPr>
            <a:xfrm flipV="1">
              <a:off x="4876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  <a:endCxn id="8" idx="0"/>
            </p:cNvCxnSpPr>
            <p:nvPr/>
          </p:nvCxnSpPr>
          <p:spPr>
            <a:xfrm flipH="1" flipV="1">
              <a:off x="6781800" y="3048000"/>
              <a:ext cx="1905000" cy="1371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400800" y="2286000"/>
              <a:ext cx="609600" cy="914400"/>
              <a:chOff x="6400800" y="2286000"/>
              <a:chExt cx="609600" cy="914400"/>
            </a:xfrm>
          </p:grpSpPr>
          <p:sp>
            <p:nvSpPr>
              <p:cNvPr id="8" name="Flowchart: Connector 7"/>
              <p:cNvSpPr/>
              <p:nvPr/>
            </p:nvSpPr>
            <p:spPr>
              <a:xfrm>
                <a:off x="6705600" y="3048000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0" y="2286000"/>
                <a:ext cx="609600" cy="609600"/>
              </a:xfrm>
              <a:prstGeom prst="rect">
                <a:avLst/>
              </a:prstGeom>
              <a:ln w="762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O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524000" y="228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368403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+ ½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 + ½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 = 180º </a:t>
            </a:r>
          </a:p>
          <a:p>
            <a:pPr marL="342900" indent="-342900" algn="ctr">
              <a:lnSpc>
                <a:spcPct val="150000"/>
              </a:lnSpc>
            </a:pPr>
            <a:r>
              <a:rPr lang="bn-I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থেকে দেখাও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BOC = 90º + ½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/>
      </a:spPr>
      <a:bodyPr rtlCol="0" anchor="ctr"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b="1">
            <a:ln w="11430">
              <a:solidFill>
                <a:schemeClr val="tx1">
                  <a:lumMod val="75000"/>
                  <a:lumOff val="25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399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SutonnyMJ</vt:lpstr>
      <vt:lpstr>Andalus</vt:lpstr>
      <vt:lpstr>Vrinda</vt:lpstr>
      <vt:lpstr>Cambria Math</vt:lpstr>
      <vt:lpstr>Times New Roman</vt:lpstr>
      <vt:lpstr>Wingdings 2</vt:lpstr>
      <vt:lpstr>NikoshBAN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86</cp:revision>
  <dcterms:created xsi:type="dcterms:W3CDTF">2012-01-05T05:56:06Z</dcterms:created>
  <dcterms:modified xsi:type="dcterms:W3CDTF">2016-12-24T14:40:34Z</dcterms:modified>
</cp:coreProperties>
</file>